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4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57CD-328F-4E38-825C-5410EE36FF87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FC0A-D581-4EA6-BA90-C009F099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200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4932" y="0"/>
            <a:ext cx="780213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But if we are the body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Why aren't His arms reaching?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Why aren't His hands healing?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Why aren't His words teaching?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And if we are the body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Why aren't His feet going?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Why is His love not showing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there is a way?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There is a way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5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200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200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1"/>
            <a:ext cx="7405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8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Dobbs</dc:creator>
  <cp:lastModifiedBy>Scott D. Etman</cp:lastModifiedBy>
  <cp:revision>3</cp:revision>
  <dcterms:created xsi:type="dcterms:W3CDTF">2017-07-28T22:18:42Z</dcterms:created>
  <dcterms:modified xsi:type="dcterms:W3CDTF">2017-07-30T10:04:13Z</dcterms:modified>
</cp:coreProperties>
</file>